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56" r:id="rId10"/>
    <p:sldId id="268" r:id="rId11"/>
    <p:sldId id="259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7"/>
  </p:normalViewPr>
  <p:slideViewPr>
    <p:cSldViewPr snapToGrid="0" snapToObjects="1">
      <p:cViewPr varScale="1">
        <p:scale>
          <a:sx n="102" d="100"/>
          <a:sy n="102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E78D2-2D21-5142-B2D1-00DCA6AF7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4575F-45A1-8B4C-A4FD-9AADFC2407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07C33-F3AC-1A42-A281-1CBA9BED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6721F-DF4E-0C44-B67E-18479F199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52D0D-0E59-5541-BCBF-70A75D2E6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5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BBF6B-A898-6349-9F04-5C245E639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5972F-FFF5-7242-8CA1-1F6146B68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AF258-6166-5D4D-88A9-A7E04575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72DA5-56BE-E148-9046-4318A7647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2C9BB-3AA9-0F4D-838D-623B3B13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47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C3DB9-DC75-0344-A4B0-93E9E6DC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8AEA3-C50B-654F-8BB8-6DD80ECA0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88854-71B5-7E4F-B760-297F7697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88154-55A0-D34A-8E86-D9C29A01F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3A934-EDD4-DC46-9259-0485B0D53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6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70889-729B-7546-8862-FF3B2543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219B6-281D-124F-B7DD-4A96A11972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23D9C3-1D83-7642-B942-BF8FBC424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86AF8-0834-8A4F-AEE2-5E3A5726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C6720-F6B7-284B-96A4-57F04D80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ED13C8-21BF-D247-8FCE-A211B9386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4EE96-C132-4440-828A-C9B512F9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E99AD-CFCC-E941-BC3B-4ED4ABC7E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084E2-A1C3-2548-A6DE-90CA17B11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E4DEB-F629-F142-8181-AB1CC6BB7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85F3B9-83AE-A646-B504-C641FE4E4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994FA1-1DF8-5946-AB54-080F8B7CE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00A67-28C1-C14F-A5F2-8F8992EA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0DA0-9B4A-8748-920B-ED67AB25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1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D82C-0443-1D4E-ADC5-421E9F47D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C994C3-A406-3E4A-A6CB-9C9805A3A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94D708-5814-8549-B72E-9ACAE3D58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9C9CD-40C2-5347-B5D3-B813FF24B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7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BEC8B-DCE5-EE45-AABF-CDF56C8CC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242ED7-1FDD-4345-BBE4-78F952D9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08E21-D658-DF43-8AA7-404114D35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8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05D95-92E5-364A-8EA3-6A45A66D3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620BE-276A-2441-A128-A4F84E1E2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0BBC1-9073-0549-BFF7-A849D1737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B0807-5C10-6744-99CE-DE43F5039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9CE8E-237C-8740-A554-0C2F27FA8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237F3-542F-534A-8B3A-8E40EBE4D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7E19D-EB9E-D244-9DF4-2EA328540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9B8D0-B035-E44D-947A-11735FE525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BCADF-15AF-8F45-BF2D-74677188F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9D5EF-A742-8A4B-AB62-FA5CA530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4ECA4E-7A77-3E43-9FB1-8DB466DCC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F672D-5AD6-B340-8F3B-EAC36F234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C26C6-8308-E448-B8EE-3FE75F33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507E36-2608-DC49-BDD1-FA094711F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F96A2-F769-9442-9637-49C40C09E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E338B-5928-254D-BAC1-EED8F00A8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1EB91-B01F-7941-BA7E-4AD9FC9D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3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65FD46-4762-0B4B-8E1A-4B5E3A18A4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BBCAC2-D760-954B-9AAD-172A40BEC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C898E-D02C-2141-A215-E294B0D6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13C67-F254-B044-B72F-DB4E827E1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988EB-BD33-6741-868D-FBA502AD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5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5078AB-74ED-014D-8D95-8E9BBB5F0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AAFFC-DFC1-0C4F-8218-A4A799746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ABED2-7D8C-EE40-B4C9-179FDE150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B40BE-B617-1B4C-8D83-B356103DEEF2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6F702-578C-7641-9D91-D0A46EC4B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A4E0B-B32D-AE41-A4CC-85B7A60EF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D0C7D-6B91-1940-BF61-017074E7E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2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4E3AC0-4E33-9F4E-83D0-7390443E94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6430" cy="68555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48DFCE-6FAF-3946-B802-3CF0E685F20B}"/>
              </a:ext>
            </a:extLst>
          </p:cNvPr>
          <p:cNvSpPr/>
          <p:nvPr/>
        </p:nvSpPr>
        <p:spPr>
          <a:xfrm>
            <a:off x="4453216" y="2919923"/>
            <a:ext cx="378661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CN" altLang="en-US" sz="6000" b="1" i="1" cap="none" spc="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成</a:t>
            </a:r>
            <a:r>
              <a:rPr lang="en-US" altLang="zh-CN" sz="6000" b="1" i="1" cap="none" spc="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zh-CN" altLang="en-US" sz="6000" b="1" i="1" cap="none" spc="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聖</a:t>
            </a:r>
            <a:r>
              <a:rPr lang="en-US" altLang="zh-CN" sz="6000" b="1" i="1" cap="none" spc="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zh-CN" altLang="en-US" sz="6000" b="1" i="1" cap="none" spc="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追</a:t>
            </a:r>
            <a:r>
              <a:rPr lang="en-US" altLang="zh-CN" sz="6000" b="1" i="1" cap="none" spc="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zh-CN" altLang="en-HK" sz="6000" b="1" i="1" cap="none" spc="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擊</a:t>
            </a:r>
            <a:endParaRPr lang="en-US" sz="6000" b="1" i="1" cap="none" spc="0" dirty="0">
              <a:ln/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467075-7271-6243-8AD6-F7532145E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40" y="346651"/>
            <a:ext cx="2723367" cy="7534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A4CB5E-D553-6A41-9D9E-8F2936098289}"/>
              </a:ext>
            </a:extLst>
          </p:cNvPr>
          <p:cNvSpPr txBox="1"/>
          <p:nvPr/>
        </p:nvSpPr>
        <p:spPr>
          <a:xfrm>
            <a:off x="8605381" y="5949863"/>
            <a:ext cx="3144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2024 </a:t>
            </a:r>
            <a:r>
              <a:rPr lang="zh-CN" alt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年</a:t>
            </a:r>
            <a:r>
              <a:rPr lang="en-US" altLang="zh-CN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2 </a:t>
            </a:r>
            <a:r>
              <a:rPr lang="zh-CN" alt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en-US" altLang="zh-CN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4 </a:t>
            </a:r>
            <a:r>
              <a:rPr lang="zh-CN" alt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日</a:t>
            </a:r>
            <a:endParaRPr lang="en-US" sz="2400" b="1" i="1" dirty="0">
              <a:solidFill>
                <a:schemeClr val="tx1">
                  <a:lumMod val="85000"/>
                  <a:lumOff val="15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257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959BD-4B12-B64A-A40C-086EB702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127BAD-F8BF-604F-8E96-C3CFDFC5412B}"/>
              </a:ext>
            </a:extLst>
          </p:cNvPr>
          <p:cNvSpPr/>
          <p:nvPr/>
        </p:nvSpPr>
        <p:spPr>
          <a:xfrm>
            <a:off x="1457194" y="1368004"/>
            <a:ext cx="9640866" cy="2880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FE164-B1DA-D042-BC11-BFB9E3F8085B}"/>
              </a:ext>
            </a:extLst>
          </p:cNvPr>
          <p:cNvSpPr/>
          <p:nvPr/>
        </p:nvSpPr>
        <p:spPr>
          <a:xfrm>
            <a:off x="1565752" y="952071"/>
            <a:ext cx="9060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並非 「可不可以做」，而是「聖潔不聖潔」</a:t>
            </a:r>
            <a:endParaRPr lang="en-HK" sz="3600" b="1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5B6436-A6E4-A347-A5A2-C0F5D216F0F6}"/>
              </a:ext>
            </a:extLst>
          </p:cNvPr>
          <p:cNvSpPr/>
          <p:nvPr/>
        </p:nvSpPr>
        <p:spPr>
          <a:xfrm>
            <a:off x="1457194" y="2278404"/>
            <a:ext cx="80124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彼前 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1:15-16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那召你們的既是聖潔，你們在一切所行的事上也要聖潔。</a:t>
            </a:r>
            <a:endParaRPr lang="en-US" altLang="zh-TW" sz="3600" b="1" i="1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因為經上記著說：「你們要聖潔，因為我是聖潔的。」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82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959BD-4B12-B64A-A40C-086EB702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127BAD-F8BF-604F-8E96-C3CFDFC5412B}"/>
              </a:ext>
            </a:extLst>
          </p:cNvPr>
          <p:cNvSpPr/>
          <p:nvPr/>
        </p:nvSpPr>
        <p:spPr>
          <a:xfrm>
            <a:off x="1457194" y="1368004"/>
            <a:ext cx="9640866" cy="2880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FE164-B1DA-D042-BC11-BFB9E3F8085B}"/>
              </a:ext>
            </a:extLst>
          </p:cNvPr>
          <p:cNvSpPr/>
          <p:nvPr/>
        </p:nvSpPr>
        <p:spPr>
          <a:xfrm>
            <a:off x="1565752" y="952071"/>
            <a:ext cx="9060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並非 「可不可以做」，而是「聖潔不聖潔」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344121-1D5F-8F4E-9EF2-FC94AAD535BE}"/>
              </a:ext>
            </a:extLst>
          </p:cNvPr>
          <p:cNvSpPr/>
          <p:nvPr/>
        </p:nvSpPr>
        <p:spPr>
          <a:xfrm>
            <a:off x="1457194" y="2278404"/>
            <a:ext cx="9452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利 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11:44</a:t>
            </a:r>
            <a:r>
              <a:rPr 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, 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45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altLang="zh-TW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我是耶和華你們的神；所以你們要成為聖潔，因為我是聖潔的。</a:t>
            </a:r>
            <a:endParaRPr lang="en-US" altLang="zh-TW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我是把你們從埃及地領出來的耶和華，要作你們的神；所以你們要聖潔，因為我是聖潔的。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421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959BD-4B12-B64A-A40C-086EB702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127BAD-F8BF-604F-8E96-C3CFDFC5412B}"/>
              </a:ext>
            </a:extLst>
          </p:cNvPr>
          <p:cNvSpPr/>
          <p:nvPr/>
        </p:nvSpPr>
        <p:spPr>
          <a:xfrm>
            <a:off x="1457194" y="1368004"/>
            <a:ext cx="9640866" cy="2880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FE164-B1DA-D042-BC11-BFB9E3F8085B}"/>
              </a:ext>
            </a:extLst>
          </p:cNvPr>
          <p:cNvSpPr/>
          <p:nvPr/>
        </p:nvSpPr>
        <p:spPr>
          <a:xfrm>
            <a:off x="1565752" y="952071"/>
            <a:ext cx="9060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並非 「可不可以做」，而是「聖潔不聖潔」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5B6436-A6E4-A347-A5A2-C0F5D216F0F6}"/>
              </a:ext>
            </a:extLst>
          </p:cNvPr>
          <p:cNvSpPr/>
          <p:nvPr/>
        </p:nvSpPr>
        <p:spPr>
          <a:xfrm>
            <a:off x="1457194" y="2278404"/>
            <a:ext cx="88767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啓 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4:8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四活物各有六個翅膀，遍體內外都滿了眼睛。他們晝夜不住的說：聖哉！聖哉！聖哉！主神是昔在、今在、以後永在的全能者。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5272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959BD-4B12-B64A-A40C-086EB702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127BAD-F8BF-604F-8E96-C3CFDFC5412B}"/>
              </a:ext>
            </a:extLst>
          </p:cNvPr>
          <p:cNvSpPr/>
          <p:nvPr/>
        </p:nvSpPr>
        <p:spPr>
          <a:xfrm>
            <a:off x="1457194" y="1368004"/>
            <a:ext cx="9640866" cy="2880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FE164-B1DA-D042-BC11-BFB9E3F8085B}"/>
              </a:ext>
            </a:extLst>
          </p:cNvPr>
          <p:cNvSpPr/>
          <p:nvPr/>
        </p:nvSpPr>
        <p:spPr>
          <a:xfrm>
            <a:off x="1565752" y="952071"/>
            <a:ext cx="9060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並非 「可不可以做」，而是「聖潔不聖潔」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5B6436-A6E4-A347-A5A2-C0F5D216F0F6}"/>
              </a:ext>
            </a:extLst>
          </p:cNvPr>
          <p:cNvSpPr/>
          <p:nvPr/>
        </p:nvSpPr>
        <p:spPr>
          <a:xfrm>
            <a:off x="1457194" y="2278404"/>
            <a:ext cx="88767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賽 </a:t>
            </a:r>
            <a:r>
              <a:rPr lang="en-HK" altLang="zh-TW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:</a:t>
            </a:r>
            <a:r>
              <a:rPr lang="en-HK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5</a:t>
            </a: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禍哉！我滅亡了！因為我是嘴唇不潔的人，又住在嘴唇不潔的民中，又因我眼見大君王萬軍之耶和華。</a:t>
            </a:r>
            <a:r>
              <a:rPr lang="en-HK" sz="3600" b="1" i="1" dirty="0"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824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959BD-4B12-B64A-A40C-086EB702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127BAD-F8BF-604F-8E96-C3CFDFC5412B}"/>
              </a:ext>
            </a:extLst>
          </p:cNvPr>
          <p:cNvSpPr/>
          <p:nvPr/>
        </p:nvSpPr>
        <p:spPr>
          <a:xfrm>
            <a:off x="1457194" y="1368004"/>
            <a:ext cx="9640866" cy="2880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FE164-B1DA-D042-BC11-BFB9E3F8085B}"/>
              </a:ext>
            </a:extLst>
          </p:cNvPr>
          <p:cNvSpPr/>
          <p:nvPr/>
        </p:nvSpPr>
        <p:spPr>
          <a:xfrm>
            <a:off x="1565752" y="952071"/>
            <a:ext cx="9060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並非 「可不可以做」，而是「聖潔不聖潔」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5B6436-A6E4-A347-A5A2-C0F5D216F0F6}"/>
              </a:ext>
            </a:extLst>
          </p:cNvPr>
          <p:cNvSpPr/>
          <p:nvPr/>
        </p:nvSpPr>
        <p:spPr>
          <a:xfrm>
            <a:off x="1457194" y="2278404"/>
            <a:ext cx="88767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賽 </a:t>
            </a:r>
            <a:r>
              <a:rPr lang="en-HK" altLang="zh-TW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:</a:t>
            </a:r>
            <a:r>
              <a:rPr lang="en-HK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6-7</a:t>
            </a: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有一撒拉弗飛到我跟前，手裡拿著紅炭，是用火剪從壇上取下來的，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將炭沾我的口，說：「看哪，這炭沾了你的嘴，你的罪孽便除掉，你的罪惡就赦免了。」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1314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959BD-4B12-B64A-A40C-086EB702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127BAD-F8BF-604F-8E96-C3CFDFC5412B}"/>
              </a:ext>
            </a:extLst>
          </p:cNvPr>
          <p:cNvSpPr/>
          <p:nvPr/>
        </p:nvSpPr>
        <p:spPr>
          <a:xfrm>
            <a:off x="1457194" y="1368004"/>
            <a:ext cx="9640866" cy="2880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FE164-B1DA-D042-BC11-BFB9E3F8085B}"/>
              </a:ext>
            </a:extLst>
          </p:cNvPr>
          <p:cNvSpPr/>
          <p:nvPr/>
        </p:nvSpPr>
        <p:spPr>
          <a:xfrm>
            <a:off x="1565752" y="952071"/>
            <a:ext cx="9060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並非 「可不可以做」，而是「聖潔不聖潔」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5B6436-A6E4-A347-A5A2-C0F5D216F0F6}"/>
              </a:ext>
            </a:extLst>
          </p:cNvPr>
          <p:cNvSpPr/>
          <p:nvPr/>
        </p:nvSpPr>
        <p:spPr>
          <a:xfrm>
            <a:off x="1457194" y="2278404"/>
            <a:ext cx="88767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路 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6:45</a:t>
            </a:r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下</a:t>
            </a:r>
            <a:endParaRPr lang="en-HK" altLang="zh-TW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心裏所充滿的，口裏就說出來。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885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3959BD-4B12-B64A-A40C-086EB702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5D25AD-8F1D-6044-884C-B64E04C16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151" y="1224200"/>
            <a:ext cx="8517698" cy="4651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993139-8D24-AF4C-B188-B6A394FFFB93}"/>
              </a:ext>
            </a:extLst>
          </p:cNvPr>
          <p:cNvSpPr txBox="1"/>
          <p:nvPr/>
        </p:nvSpPr>
        <p:spPr>
          <a:xfrm>
            <a:off x="10778646" y="2279737"/>
            <a:ext cx="989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DengXian" panose="02010600030101010101" pitchFamily="2" charset="-122"/>
                <a:ea typeface="DengXian" panose="02010600030101010101" pitchFamily="2" charset="-122"/>
              </a:rPr>
              <a:t>李愛銳</a:t>
            </a:r>
            <a:endParaRPr lang="en-US" sz="4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8286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0A6EEC-147C-3340-8BDA-19A8169A291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12734" y="18789"/>
            <a:ext cx="12271332" cy="69026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A56FDC-E1AC-704D-957B-71DAAA893B57}"/>
              </a:ext>
            </a:extLst>
          </p:cNvPr>
          <p:cNvSpPr/>
          <p:nvPr/>
        </p:nvSpPr>
        <p:spPr>
          <a:xfrm>
            <a:off x="3144033" y="1368005"/>
            <a:ext cx="5812078" cy="23039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E9F0B3-C843-3F49-BF1A-3F6E6944C7A5}"/>
              </a:ext>
            </a:extLst>
          </p:cNvPr>
          <p:cNvSpPr/>
          <p:nvPr/>
        </p:nvSpPr>
        <p:spPr>
          <a:xfrm>
            <a:off x="3926176" y="952071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聖潔帶來尊貴的生命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81FBB3-76EA-2848-AB08-7A66C0AC37A6}"/>
              </a:ext>
            </a:extLst>
          </p:cNvPr>
          <p:cNvSpPr/>
          <p:nvPr/>
        </p:nvSpPr>
        <p:spPr>
          <a:xfrm>
            <a:off x="1457194" y="2278404"/>
            <a:ext cx="88767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彼前</a:t>
            </a:r>
            <a:r>
              <a:rPr 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 2</a:t>
            </a:r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9</a:t>
            </a: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惟有你們是被揀選的族類，是有君尊的祭司，是聖潔的國度，是屬神的子民，要叫你們宣揚那召你們出黑暗入奇妙光明者的美德。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8746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0A6EEC-147C-3340-8BDA-19A8169A291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12734" y="18789"/>
            <a:ext cx="12271332" cy="69026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A56FDC-E1AC-704D-957B-71DAAA893B57}"/>
              </a:ext>
            </a:extLst>
          </p:cNvPr>
          <p:cNvSpPr/>
          <p:nvPr/>
        </p:nvSpPr>
        <p:spPr>
          <a:xfrm>
            <a:off x="3144033" y="1368005"/>
            <a:ext cx="5812078" cy="23039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E9F0B3-C843-3F49-BF1A-3F6E6944C7A5}"/>
              </a:ext>
            </a:extLst>
          </p:cNvPr>
          <p:cNvSpPr/>
          <p:nvPr/>
        </p:nvSpPr>
        <p:spPr>
          <a:xfrm>
            <a:off x="3926176" y="952071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聖潔帶來尊貴的生命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81FBB3-76EA-2848-AB08-7A66C0AC37A6}"/>
              </a:ext>
            </a:extLst>
          </p:cNvPr>
          <p:cNvSpPr/>
          <p:nvPr/>
        </p:nvSpPr>
        <p:spPr>
          <a:xfrm>
            <a:off x="1457194" y="2278404"/>
            <a:ext cx="88767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帖前 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4:3-4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神的旨意就是要你們成為聖潔，遠避淫行；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要你們各人曉得怎樣用聖潔、尊貴守著自己的身體。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0861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4E3AC0-4E33-9F4E-83D0-7390443E94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6430" cy="68555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DC4C45-E175-E142-A175-792450A9D131}"/>
              </a:ext>
            </a:extLst>
          </p:cNvPr>
          <p:cNvSpPr/>
          <p:nvPr/>
        </p:nvSpPr>
        <p:spPr>
          <a:xfrm>
            <a:off x="3144033" y="1368005"/>
            <a:ext cx="5812078" cy="230397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88814F-F942-0940-9036-9BF4FAAD791A}"/>
              </a:ext>
            </a:extLst>
          </p:cNvPr>
          <p:cNvSpPr/>
          <p:nvPr/>
        </p:nvSpPr>
        <p:spPr>
          <a:xfrm>
            <a:off x="3233681" y="952071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聖潔使人享受到「真自由」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B5D34D-F927-9745-A09C-2AC61CCE40D4}"/>
              </a:ext>
            </a:extLst>
          </p:cNvPr>
          <p:cNvSpPr/>
          <p:nvPr/>
        </p:nvSpPr>
        <p:spPr>
          <a:xfrm>
            <a:off x="1469720" y="2014336"/>
            <a:ext cx="88767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彼前</a:t>
            </a:r>
            <a:r>
              <a:rPr lang="en-HK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HK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13-14</a:t>
            </a:r>
          </a:p>
          <a:p>
            <a:pPr algn="just"/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所以要約束你們的心，謹慎自守，專心盼望耶穌基督顯現的時候所帶來給你們的恩。</a:t>
            </a:r>
            <a:endParaRPr lang="en-HK" altLang="zh-TW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你們既作順命的兒女，就不要效法從前蒙昧無知的時候那放縱私慾的樣子。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9746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4E3AC0-4E33-9F4E-83D0-7390443E94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6430" cy="68555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DC4C45-E175-E142-A175-792450A9D131}"/>
              </a:ext>
            </a:extLst>
          </p:cNvPr>
          <p:cNvSpPr/>
          <p:nvPr/>
        </p:nvSpPr>
        <p:spPr>
          <a:xfrm>
            <a:off x="3144033" y="1368005"/>
            <a:ext cx="5812078" cy="230397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88814F-F942-0940-9036-9BF4FAAD791A}"/>
              </a:ext>
            </a:extLst>
          </p:cNvPr>
          <p:cNvSpPr/>
          <p:nvPr/>
        </p:nvSpPr>
        <p:spPr>
          <a:xfrm>
            <a:off x="3233681" y="952071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3600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聖潔使人享受到「真自由」</a:t>
            </a:r>
            <a:endParaRPr lang="en-HK" sz="3600" i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B5D34D-F927-9745-A09C-2AC61CCE40D4}"/>
              </a:ext>
            </a:extLst>
          </p:cNvPr>
          <p:cNvSpPr/>
          <p:nvPr/>
        </p:nvSpPr>
        <p:spPr>
          <a:xfrm>
            <a:off x="1469720" y="2014336"/>
            <a:ext cx="88767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林前</a:t>
            </a:r>
            <a:r>
              <a:rPr lang="x-none" sz="3600" b="1" i="1">
                <a:latin typeface="DengXian" panose="02010600030101010101" pitchFamily="2" charset="-122"/>
                <a:ea typeface="DengXian" panose="02010600030101010101" pitchFamily="2" charset="-122"/>
              </a:rPr>
              <a:t>6:12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36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凡事我都可行，但不都有益處。凡事我都可行，但無論哪一件，我總不受他的轄制。</a:t>
            </a:r>
            <a:endParaRPr lang="en-HK" sz="3600" b="1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5912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7216</TotalTime>
  <Words>540</Words>
  <Application>Microsoft Macintosh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DengXian</vt:lpstr>
      <vt:lpstr>DengXian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Mok</dc:creator>
  <cp:lastModifiedBy>Matthew Mok</cp:lastModifiedBy>
  <cp:revision>15</cp:revision>
  <dcterms:created xsi:type="dcterms:W3CDTF">2024-01-29T13:50:38Z</dcterms:created>
  <dcterms:modified xsi:type="dcterms:W3CDTF">2024-02-03T14:06:47Z</dcterms:modified>
</cp:coreProperties>
</file>