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200" r:id="rId1"/>
  </p:sldMasterIdLst>
  <p:notesMasterIdLst>
    <p:notesMasterId r:id="rId34"/>
  </p:notesMasterIdLst>
  <p:sldIdLst>
    <p:sldId id="5004" r:id="rId2"/>
    <p:sldId id="5337" r:id="rId3"/>
    <p:sldId id="5343" r:id="rId4"/>
    <p:sldId id="5350" r:id="rId5"/>
    <p:sldId id="5351" r:id="rId6"/>
    <p:sldId id="6363" r:id="rId7"/>
    <p:sldId id="6364" r:id="rId8"/>
    <p:sldId id="6365" r:id="rId9"/>
    <p:sldId id="6366" r:id="rId10"/>
    <p:sldId id="6367" r:id="rId11"/>
    <p:sldId id="6371" r:id="rId12"/>
    <p:sldId id="6373" r:id="rId13"/>
    <p:sldId id="256" r:id="rId14"/>
    <p:sldId id="266" r:id="rId15"/>
    <p:sldId id="267" r:id="rId16"/>
    <p:sldId id="257" r:id="rId17"/>
    <p:sldId id="269" r:id="rId18"/>
    <p:sldId id="258" r:id="rId19"/>
    <p:sldId id="270" r:id="rId20"/>
    <p:sldId id="259" r:id="rId21"/>
    <p:sldId id="271" r:id="rId22"/>
    <p:sldId id="260" r:id="rId23"/>
    <p:sldId id="272" r:id="rId24"/>
    <p:sldId id="261" r:id="rId25"/>
    <p:sldId id="273" r:id="rId26"/>
    <p:sldId id="263" r:id="rId27"/>
    <p:sldId id="274" r:id="rId28"/>
    <p:sldId id="264" r:id="rId29"/>
    <p:sldId id="275" r:id="rId30"/>
    <p:sldId id="265" r:id="rId31"/>
    <p:sldId id="276" r:id="rId32"/>
    <p:sldId id="6372" r:id="rId33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6B8481"/>
    <a:srgbClr val="DDDDDD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078490-3F60-4805-9EF8-610C4A8C4515}" v="14" dt="2021-07-03T07:47:01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3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563F2CDA-D5B9-4C34-A42F-7D65D4C7E1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8BF62B3-BE8E-49EF-85A9-DCBE0F6B4BC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5BC36AA-2819-42DA-BE6C-02858D1F1967}" type="datetimeFigureOut">
              <a:rPr lang="zh-HK" altLang="en-US"/>
              <a:pPr>
                <a:defRPr/>
              </a:pPr>
              <a:t>24/12/23</a:t>
            </a:fld>
            <a:endParaRPr lang="zh-HK" altLang="en-US"/>
          </a:p>
        </p:txBody>
      </p:sp>
      <p:sp>
        <p:nvSpPr>
          <p:cNvPr id="4" name="投影片影像版面配置區 3">
            <a:extLst>
              <a:ext uri="{FF2B5EF4-FFF2-40B4-BE49-F238E27FC236}">
                <a16:creationId xmlns:a16="http://schemas.microsoft.com/office/drawing/2014/main" id="{DC16157F-7BFB-41D2-8A2C-BE1ADFBE9E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HK" altLang="en-US" noProof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E2BB2303-09DF-4CD6-9792-6A18C4235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  <a:endParaRPr lang="zh-HK" alt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9D241C6-B1C1-4AED-AD98-51AA610973F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35353CB-36D1-4EAD-8CD4-BAB3BDC95C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2B94637-AC01-4DE0-BC46-0F9A8C3902E0}" type="slidenum">
              <a:rPr lang="zh-HK" altLang="en-US"/>
              <a:pPr>
                <a:defRPr/>
              </a:pPr>
              <a:t>‹#›</a:t>
            </a:fld>
            <a:endParaRPr lang="zh-HK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D201593-2847-4E21-BAC0-128A92260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649FF-01DA-413B-A60F-42D66B7F9F92}" type="datetimeFigureOut">
              <a:rPr lang="zh-TW" altLang="en-US"/>
              <a:pPr>
                <a:defRPr/>
              </a:pPr>
              <a:t>2023/12/24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5C06FCD-F61A-4FAA-9687-F99E2394D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3214D92-B0A5-423B-AB6A-6201556B5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F25AE-9325-490D-8377-A36131DB038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1203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2B18AD4-8618-454B-9D52-7D8C31FE9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4E0A9-DD59-49DC-827B-C6599C32DDD5}" type="datetimeFigureOut">
              <a:rPr lang="zh-TW" altLang="en-US"/>
              <a:pPr>
                <a:defRPr/>
              </a:pPr>
              <a:t>2023/12/24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A6649E9-6A61-46AE-B94A-1E3099CA6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6A40D77-9DA6-49F5-9C14-D9ABE702D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5F37F-986F-4AE8-B087-922089E1BCD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050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5ADFADD-E32D-488B-89D8-317DED84A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10CB3-288D-4A72-83A7-A422A9F977A2}" type="datetimeFigureOut">
              <a:rPr lang="zh-TW" altLang="en-US"/>
              <a:pPr>
                <a:defRPr/>
              </a:pPr>
              <a:t>2023/12/24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F87FEDB-A656-4701-95FD-D6274FF68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A219932-71DC-4927-8681-FB75A0CF3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4D786-6C7B-46C5-9DEC-2EE11759EDB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4275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62A2F86F-9DBF-4360-95B2-C63E7021E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7E0A5-681B-4319-91BC-B546FB4B3B1A}" type="datetimeFigureOut">
              <a:rPr lang="zh-TW" altLang="en-US"/>
              <a:pPr>
                <a:defRPr/>
              </a:pPr>
              <a:t>2023/12/24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AD2D6D7C-A0D1-4A9C-AD3F-75647913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6EF4888B-7724-4040-A051-4232C3969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9B31D-18A0-488B-A951-5061C1510CF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5138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2524830A-5DDA-4720-9A46-AA8EA9F55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2C421-0D4C-4138-80B0-13E1FB3B6334}" type="datetimeFigureOut">
              <a:rPr lang="zh-TW" altLang="en-US"/>
              <a:pPr>
                <a:defRPr/>
              </a:pPr>
              <a:t>2023/12/24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CA5B091B-42B9-4F6A-8D90-A41CE59B0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79D1C7DE-DB06-452B-86B5-3279302BA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50BA1-BB35-45AB-BC5D-5222C8361DE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7589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486CB314-8989-4841-A13C-33FE69EF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B92E4-BB7E-4F3B-9ADD-749C315F1082}" type="datetimeFigureOut">
              <a:rPr lang="zh-TW" altLang="en-US"/>
              <a:pPr>
                <a:defRPr/>
              </a:pPr>
              <a:t>2023/12/24</a:t>
            </a:fld>
            <a:endParaRPr lang="zh-TW" altLang="en-US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BCA3E320-D96B-4345-9FF7-DBE20A637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62C56894-FC84-4AFB-9487-DDD657E23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F22FC-135E-4E35-954D-F8039EA22FC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54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1066E68C-AC67-4C97-9C33-17B71316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56F12-F2F3-424C-9A49-E6AAF50385D1}" type="datetimeFigureOut">
              <a:rPr lang="zh-TW" altLang="en-US"/>
              <a:pPr>
                <a:defRPr/>
              </a:pPr>
              <a:t>2023/12/24</a:t>
            </a:fld>
            <a:endParaRPr lang="zh-TW" altLang="en-US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6AC1C9AF-939D-41EF-8486-CBD2F2A5B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E566622C-8562-4ACA-A771-1C0C400AB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60C50-A24D-408F-AD50-190D346D19B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8298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68B39D1B-E7B3-494B-899A-8674D1D37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7B539-D54E-4B4D-A323-F3A7ABB1051D}" type="datetimeFigureOut">
              <a:rPr lang="zh-TW" altLang="en-US"/>
              <a:pPr>
                <a:defRPr/>
              </a:pPr>
              <a:t>2023/12/24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B0B933F9-C64B-4668-851A-C0406E89F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7C35873A-15A4-4B58-9562-9BEEA4F00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3D212-6246-4E7C-8FBC-E66FC161274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6542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BD123DE1-4D57-4E9A-BAE2-488D1B0E2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1C1E8-F68B-4B65-B05F-8B283C0921CE}" type="datetimeFigureOut">
              <a:rPr lang="zh-TW" altLang="en-US"/>
              <a:pPr>
                <a:defRPr/>
              </a:pPr>
              <a:t>2023/12/24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DD72AAD7-6122-47E9-98CC-33EF07269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823FDA43-2291-4B2F-8FF1-8755DF5C8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4C78C-B07F-48C7-B12D-FB44FF23BF6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269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207CCDF-E6ED-47E8-B33B-3C2E411D5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6EB9D-9AC8-4BD5-89E9-92CC0488C87E}" type="datetimeFigureOut">
              <a:rPr lang="zh-TW" altLang="en-US"/>
              <a:pPr>
                <a:defRPr/>
              </a:pPr>
              <a:t>2023/12/24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70366E1-C1B1-46BA-B0B0-693EED3A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4C7BC2-17D5-46A0-BAA1-244A1193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32B97-F9FB-44F9-8FF5-C3AB169A4AA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8492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5F96534-FAB3-44E0-B5E6-C0336EB7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02745-D0A1-48BF-A34F-007607C62ED2}" type="datetimeFigureOut">
              <a:rPr lang="zh-TW" altLang="en-US"/>
              <a:pPr>
                <a:defRPr/>
              </a:pPr>
              <a:t>2023/12/24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5EB984C-E615-4998-8342-2B0B59C61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E6FD99E-9513-45CC-B16C-0884221B1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4E85E-EC3D-4598-8C0D-42C2B81C0CF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1519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>
            <a:extLst>
              <a:ext uri="{FF2B5EF4-FFF2-40B4-BE49-F238E27FC236}">
                <a16:creationId xmlns:a16="http://schemas.microsoft.com/office/drawing/2014/main" id="{18339349-02DC-4A4F-BA2F-2DEFA333F0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>
            <a:extLst>
              <a:ext uri="{FF2B5EF4-FFF2-40B4-BE49-F238E27FC236}">
                <a16:creationId xmlns:a16="http://schemas.microsoft.com/office/drawing/2014/main" id="{CEFD6489-5B53-4333-9522-9856717CC2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C5CB310-C17B-4337-A232-6163430622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0E58937-9927-49E5-B3A4-848327BFB53F}" type="datetimeFigureOut">
              <a:rPr lang="zh-TW" altLang="en-US"/>
              <a:pPr>
                <a:defRPr/>
              </a:pPr>
              <a:t>2023/12/24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EA22EA8-8B67-4A3C-8CEB-872A90A10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E7EF5EC-D531-4084-92C3-0F6C80DA7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B67D6DA-2569-4761-8AA3-36ED348FFB1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885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1" r:id="rId1"/>
    <p:sldLayoutId id="2147487202" r:id="rId2"/>
    <p:sldLayoutId id="2147487203" r:id="rId3"/>
    <p:sldLayoutId id="2147487204" r:id="rId4"/>
    <p:sldLayoutId id="2147487205" r:id="rId5"/>
    <p:sldLayoutId id="2147487206" r:id="rId6"/>
    <p:sldLayoutId id="2147487207" r:id="rId7"/>
    <p:sldLayoutId id="2147487208" r:id="rId8"/>
    <p:sldLayoutId id="2147487209" r:id="rId9"/>
    <p:sldLayoutId id="2147487210" r:id="rId10"/>
    <p:sldLayoutId id="21474872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rrow的圖片搜尋結果">
            <a:extLst>
              <a:ext uri="{FF2B5EF4-FFF2-40B4-BE49-F238E27FC236}">
                <a16:creationId xmlns:a16="http://schemas.microsoft.com/office/drawing/2014/main" id="{34F95F78-5C85-4996-8D35-6353ACE62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1674" cy="915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圖片 5">
            <a:extLst>
              <a:ext uri="{FF2B5EF4-FFF2-40B4-BE49-F238E27FC236}">
                <a16:creationId xmlns:a16="http://schemas.microsoft.com/office/drawing/2014/main" id="{2A1808B1-9B9E-4549-94AF-CFFEAD64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661" y="-77788"/>
            <a:ext cx="2322513" cy="92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4">
            <a:extLst>
              <a:ext uri="{FF2B5EF4-FFF2-40B4-BE49-F238E27FC236}">
                <a16:creationId xmlns:a16="http://schemas.microsoft.com/office/drawing/2014/main" id="{68D842D1-BF50-4421-BCBA-611549FB6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3658" y="535465"/>
            <a:ext cx="9088990" cy="218521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lvl="0" algn="r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TW" altLang="en-US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耶和華親近我</a:t>
            </a:r>
          </a:p>
          <a:p>
            <a:pPr lvl="0" algn="r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TW" alt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曲：吉中鳴／詞：盧淑儀</a:t>
            </a:r>
          </a:p>
          <a:p>
            <a:pPr lvl="0" algn="r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zh-TW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MMO《</a:t>
            </a:r>
            <a:r>
              <a:rPr lang="zh-TW" alt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吉中鳴與你</a:t>
            </a:r>
            <a:r>
              <a:rPr lang="en-US" altLang="zh-TW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—</a:t>
            </a:r>
            <a:r>
              <a:rPr lang="zh-TW" alt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貼心同行粵語專輯</a:t>
            </a:r>
            <a:r>
              <a:rPr lang="en-US" altLang="zh-TW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》©2020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DD7A3CD-C837-4DBB-97BA-417EBDD90104}"/>
              </a:ext>
            </a:extLst>
          </p:cNvPr>
          <p:cNvSpPr/>
          <p:nvPr/>
        </p:nvSpPr>
        <p:spPr>
          <a:xfrm>
            <a:off x="0" y="5380550"/>
            <a:ext cx="408637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歌名：耶和華親近我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專輯：吉中鳴與你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—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貼心同行粵語專輯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曲：吉中鳴</a:t>
            </a:r>
            <a:b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</a:b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詞：盧淑儀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新細明體" panose="02020500000000000000" pitchFamily="18" charset="-120"/>
                <a:cs typeface="+mn-cs"/>
                <a:sym typeface="Century Gothic"/>
              </a:rPr>
              <a:t>MMO Productions 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新細明體" panose="02020500000000000000" pitchFamily="18" charset="-120"/>
                <a:cs typeface="+mn-cs"/>
                <a:sym typeface="Century Gothic"/>
              </a:rPr>
              <a:t>版權所有</a:t>
            </a:r>
          </a:p>
        </p:txBody>
      </p:sp>
    </p:spTree>
    <p:extLst>
      <p:ext uri="{BB962C8B-B14F-4D97-AF65-F5344CB8AC3E}">
        <p14:creationId xmlns:p14="http://schemas.microsoft.com/office/powerpoint/2010/main" val="70886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rrow的圖片搜尋結果">
            <a:extLst>
              <a:ext uri="{FF2B5EF4-FFF2-40B4-BE49-F238E27FC236}">
                <a16:creationId xmlns:a16="http://schemas.microsoft.com/office/drawing/2014/main" id="{34F95F78-5C85-4996-8D35-6353ACE62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1674" cy="915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圖片 5">
            <a:extLst>
              <a:ext uri="{FF2B5EF4-FFF2-40B4-BE49-F238E27FC236}">
                <a16:creationId xmlns:a16="http://schemas.microsoft.com/office/drawing/2014/main" id="{2A1808B1-9B9E-4549-94AF-CFFEAD64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661" y="-77788"/>
            <a:ext cx="2322513" cy="92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4">
            <a:extLst>
              <a:ext uri="{FF2B5EF4-FFF2-40B4-BE49-F238E27FC236}">
                <a16:creationId xmlns:a16="http://schemas.microsoft.com/office/drawing/2014/main" id="{68D842D1-BF50-4421-BCBA-611549FB6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342" y="535465"/>
            <a:ext cx="8646305" cy="378565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唯獨祢親近平復傷痕</a:t>
            </a:r>
          </a:p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困苦中祢竟臨近</a:t>
            </a:r>
          </a:p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唯獨祢醫治痛苦心靈</a:t>
            </a:r>
          </a:p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令我內心恬靜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A78F4A3-00B8-4516-909F-A1DC74C88D4D}"/>
              </a:ext>
            </a:extLst>
          </p:cNvPr>
          <p:cNvSpPr/>
          <p:nvPr/>
        </p:nvSpPr>
        <p:spPr>
          <a:xfrm>
            <a:off x="0" y="5380550"/>
            <a:ext cx="408637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歌名：耶和華親近我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專輯：吉中鳴與你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—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貼心同行粵語專輯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曲：吉中鳴</a:t>
            </a:r>
            <a:b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</a:b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詞：盧淑儀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新細明體" panose="02020500000000000000" pitchFamily="18" charset="-120"/>
                <a:cs typeface="+mn-cs"/>
                <a:sym typeface="Century Gothic"/>
              </a:rPr>
              <a:t>MMO Productions 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新細明體" panose="02020500000000000000" pitchFamily="18" charset="-120"/>
                <a:cs typeface="+mn-cs"/>
                <a:sym typeface="Century Gothic"/>
              </a:rPr>
              <a:t>版權所有</a:t>
            </a:r>
          </a:p>
        </p:txBody>
      </p:sp>
    </p:spTree>
    <p:extLst>
      <p:ext uri="{BB962C8B-B14F-4D97-AF65-F5344CB8AC3E}">
        <p14:creationId xmlns:p14="http://schemas.microsoft.com/office/powerpoint/2010/main" val="4227310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511A989-E9AB-4D20-91FE-50CF5961E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7"/>
            <a:ext cx="12332214" cy="7379597"/>
          </a:xfrm>
          <a:prstGeom prst="rect">
            <a:avLst/>
          </a:prstGeom>
        </p:spPr>
      </p:pic>
      <p:pic>
        <p:nvPicPr>
          <p:cNvPr id="9" name="圖片 5">
            <a:extLst>
              <a:ext uri="{FF2B5EF4-FFF2-40B4-BE49-F238E27FC236}">
                <a16:creationId xmlns:a16="http://schemas.microsoft.com/office/drawing/2014/main" id="{2A1808B1-9B9E-4549-94AF-CFFEAD64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661" y="-77788"/>
            <a:ext cx="2322513" cy="92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4">
            <a:extLst>
              <a:ext uri="{FF2B5EF4-FFF2-40B4-BE49-F238E27FC236}">
                <a16:creationId xmlns:a16="http://schemas.microsoft.com/office/drawing/2014/main" id="{68D842D1-BF50-4421-BCBA-611549FB6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5465"/>
            <a:ext cx="12332214" cy="378565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是祢的拯救  不再恐慌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引導前路贈我希望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今天抹乾涙  這生追隨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前路沒有畏懼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6C905BF-F379-4ADB-B745-111969933598}"/>
              </a:ext>
            </a:extLst>
          </p:cNvPr>
          <p:cNvSpPr/>
          <p:nvPr/>
        </p:nvSpPr>
        <p:spPr>
          <a:xfrm>
            <a:off x="0" y="5380550"/>
            <a:ext cx="408637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歌名：耶和華親近我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專輯：吉中鳴與你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—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貼心同行粵語專輯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曲：吉中鳴</a:t>
            </a:r>
            <a:b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</a:b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詞：盧淑儀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新細明體" panose="02020500000000000000" pitchFamily="18" charset="-120"/>
                <a:cs typeface="+mn-cs"/>
                <a:sym typeface="Century Gothic"/>
              </a:rPr>
              <a:t>MMO Productions 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新細明體" panose="02020500000000000000" pitchFamily="18" charset="-120"/>
                <a:cs typeface="+mn-cs"/>
                <a:sym typeface="Century Gothic"/>
              </a:rPr>
              <a:t>版權所有</a:t>
            </a:r>
          </a:p>
        </p:txBody>
      </p:sp>
    </p:spTree>
    <p:extLst>
      <p:ext uri="{BB962C8B-B14F-4D97-AF65-F5344CB8AC3E}">
        <p14:creationId xmlns:p14="http://schemas.microsoft.com/office/powerpoint/2010/main" val="25335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511A989-E9AB-4D20-91FE-50CF5961E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7"/>
            <a:ext cx="12332214" cy="7379597"/>
          </a:xfrm>
          <a:prstGeom prst="rect">
            <a:avLst/>
          </a:prstGeom>
        </p:spPr>
      </p:pic>
      <p:pic>
        <p:nvPicPr>
          <p:cNvPr id="9" name="圖片 5">
            <a:extLst>
              <a:ext uri="{FF2B5EF4-FFF2-40B4-BE49-F238E27FC236}">
                <a16:creationId xmlns:a16="http://schemas.microsoft.com/office/drawing/2014/main" id="{2A1808B1-9B9E-4549-94AF-CFFEAD64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661" y="-77788"/>
            <a:ext cx="2322513" cy="92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4">
            <a:extLst>
              <a:ext uri="{FF2B5EF4-FFF2-40B4-BE49-F238E27FC236}">
                <a16:creationId xmlns:a16="http://schemas.microsoft.com/office/drawing/2014/main" id="{68D842D1-BF50-4421-BCBA-611549FB6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5465"/>
            <a:ext cx="12332214" cy="101566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前路沒有畏懼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6C905BF-F379-4ADB-B745-111969933598}"/>
              </a:ext>
            </a:extLst>
          </p:cNvPr>
          <p:cNvSpPr/>
          <p:nvPr/>
        </p:nvSpPr>
        <p:spPr>
          <a:xfrm>
            <a:off x="0" y="5380550"/>
            <a:ext cx="408637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歌名：耶和華親近我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專輯：吉中鳴與你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—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貼心同行粵語專輯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曲：吉中鳴</a:t>
            </a:r>
            <a:b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</a:b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  <a:sym typeface="Century Gothic"/>
              </a:rPr>
              <a:t>詞：盧淑儀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新細明體" panose="02020500000000000000" pitchFamily="18" charset="-120"/>
                <a:cs typeface="+mn-cs"/>
                <a:sym typeface="Century Gothic"/>
              </a:rPr>
              <a:t>MMO Productions 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新細明體" panose="02020500000000000000" pitchFamily="18" charset="-120"/>
                <a:cs typeface="+mn-cs"/>
                <a:sym typeface="Century Gothic"/>
              </a:rPr>
              <a:t>版權所有</a:t>
            </a:r>
          </a:p>
        </p:txBody>
      </p:sp>
    </p:spTree>
    <p:extLst>
      <p:ext uri="{BB962C8B-B14F-4D97-AF65-F5344CB8AC3E}">
        <p14:creationId xmlns:p14="http://schemas.microsoft.com/office/powerpoint/2010/main" val="251789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E02A8-C7C6-C3CD-FC8B-3098A1596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E8D8F-BA99-7A3D-D8D2-FCBF90F66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7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矩形 4">
            <a:extLst>
              <a:ext uri="{FF2B5EF4-FFF2-40B4-BE49-F238E27FC236}">
                <a16:creationId xmlns:a16="http://schemas.microsoft.com/office/drawing/2014/main" id="{ACF2DCD5-901F-466E-9320-F7C1BA642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289050"/>
            <a:ext cx="9144000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Times New Roman" panose="02020603050405020304" pitchFamily="18" charset="0"/>
                <a:sym typeface="Century Gothic" panose="020B0502020202020204" pitchFamily="34" charset="0"/>
              </a:rPr>
              <a:t>這是什麼道理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50800" dir="5400000" algn="ctr" rotWithShape="0">
                  <a:prstClr val="white"/>
                </a:outerShdw>
              </a:effectLst>
              <a:uLnTx/>
              <a:uFillTx/>
              <a:latin typeface="Abadi" panose="020B0604020104020204" pitchFamily="34" charset="0"/>
              <a:ea typeface="微軟正黑體" panose="020B0604030504040204" pitchFamily="34" charset="-120"/>
              <a:cs typeface="Times New Roman" panose="02020603050405020304" pitchFamily="18" charset="0"/>
              <a:sym typeface="Century Gothic" panose="020B0502020202020204" pitchFamily="34" charset="0"/>
            </a:endParaRPr>
          </a:p>
          <a:p>
            <a:pPr lvl="0" algn="ctr" defTabSz="685800" eaLnBrk="1" hangingPunct="1">
              <a:spcBef>
                <a:spcPct val="0"/>
              </a:spcBef>
              <a:buNone/>
              <a:defRPr/>
            </a:pPr>
            <a:r>
              <a:rPr lang="zh-TW" altLang="en-US" b="1" dirty="0"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詞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、</a:t>
            </a:r>
            <a:r>
              <a:rPr lang="zh-TW" altLang="en-US" b="1" dirty="0"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曲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：盧永亨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50800" dir="5400000" algn="ctr" rotWithShape="0">
                  <a:prstClr val="white"/>
                </a:outerShdw>
              </a:effectLst>
              <a:uLnTx/>
              <a:uFillTx/>
              <a:latin typeface="Abadi" panose="020B0604020104020204" pitchFamily="34" charset="0"/>
              <a:ea typeface="微軟正黑體" panose="020B0604030504040204" pitchFamily="34" charset="-12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版權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屬原作者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Century Gothic" panose="020B0502020202020204" pitchFamily="34" charset="0"/>
              </a:rPr>
              <a:t>所有</a:t>
            </a:r>
          </a:p>
        </p:txBody>
      </p:sp>
      <p:pic>
        <p:nvPicPr>
          <p:cNvPr id="7" name="圖片 2" descr="mmo_logo-02">
            <a:extLst>
              <a:ext uri="{FF2B5EF4-FFF2-40B4-BE49-F238E27FC236}">
                <a16:creationId xmlns:a16="http://schemas.microsoft.com/office/drawing/2014/main" id="{41302227-F27E-43FC-BC1F-D7820AE35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0" y="0"/>
            <a:ext cx="21907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Picture 2">
            <a:extLst>
              <a:ext uri="{FF2B5EF4-FFF2-40B4-BE49-F238E27FC236}">
                <a16:creationId xmlns:a16="http://schemas.microsoft.com/office/drawing/2014/main" id="{23A0841D-9A76-5B64-FD50-BBA976338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5" y="3486150"/>
            <a:ext cx="4514850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985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4">
            <a:extLst>
              <a:ext uri="{FF2B5EF4-FFF2-40B4-BE49-F238E27FC236}">
                <a16:creationId xmlns:a16="http://schemas.microsoft.com/office/drawing/2014/main" id="{E1C485F8-1B57-4A7A-8485-D73EBE928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8545"/>
            <a:ext cx="1220151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我  如此污穢  我  毫不美麗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像泥中的花朵  被踐踏至枯萎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人生彷似沒存在真諦</a:t>
            </a:r>
          </a:p>
        </p:txBody>
      </p:sp>
      <p:pic>
        <p:nvPicPr>
          <p:cNvPr id="9" name="圖片 2" descr="mmo_logo-02">
            <a:extLst>
              <a:ext uri="{FF2B5EF4-FFF2-40B4-BE49-F238E27FC236}">
                <a16:creationId xmlns:a16="http://schemas.microsoft.com/office/drawing/2014/main" id="{3339C66A-6351-4543-8B92-3F8BF7A73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0" y="0"/>
            <a:ext cx="21907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DDF5C3F3-1E9E-6EC8-30C5-313144192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483" y="4282095"/>
            <a:ext cx="3859033" cy="257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628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4">
            <a:extLst>
              <a:ext uri="{FF2B5EF4-FFF2-40B4-BE49-F238E27FC236}">
                <a16:creationId xmlns:a16="http://schemas.microsoft.com/office/drawing/2014/main" id="{E1C485F8-1B57-4A7A-8485-D73EBE928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8545"/>
            <a:ext cx="1220151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祢  何等尊貴  祢  無比壯麗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為何祢竟選擇捨尊降世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來尋找我  寧願撇下了一切</a:t>
            </a:r>
          </a:p>
        </p:txBody>
      </p:sp>
      <p:pic>
        <p:nvPicPr>
          <p:cNvPr id="9" name="圖片 2" descr="mmo_logo-02">
            <a:extLst>
              <a:ext uri="{FF2B5EF4-FFF2-40B4-BE49-F238E27FC236}">
                <a16:creationId xmlns:a16="http://schemas.microsoft.com/office/drawing/2014/main" id="{3339C66A-6351-4543-8B92-3F8BF7A73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0" y="0"/>
            <a:ext cx="21907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1F77E40C-2B98-53EB-A4F7-57D7AFC66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483" y="4282095"/>
            <a:ext cx="3859033" cy="257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82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4">
            <a:extLst>
              <a:ext uri="{FF2B5EF4-FFF2-40B4-BE49-F238E27FC236}">
                <a16:creationId xmlns:a16="http://schemas.microsoft.com/office/drawing/2014/main" id="{E1C485F8-1B57-4A7A-8485-D73EBE928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8545"/>
            <a:ext cx="1220151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這是什麼的道理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上帝兒子竟親臨世上  甘願為我死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就算我曾淌著淚  狠心放棄自己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然而祢卻說不會把我遺棄</a:t>
            </a:r>
          </a:p>
        </p:txBody>
      </p:sp>
      <p:pic>
        <p:nvPicPr>
          <p:cNvPr id="9" name="圖片 2" descr="mmo_logo-02">
            <a:extLst>
              <a:ext uri="{FF2B5EF4-FFF2-40B4-BE49-F238E27FC236}">
                <a16:creationId xmlns:a16="http://schemas.microsoft.com/office/drawing/2014/main" id="{3339C66A-6351-4543-8B92-3F8BF7A73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0" y="0"/>
            <a:ext cx="21907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>
            <a:extLst>
              <a:ext uri="{FF2B5EF4-FFF2-40B4-BE49-F238E27FC236}">
                <a16:creationId xmlns:a16="http://schemas.microsoft.com/office/drawing/2014/main" id="{C95C03A5-0327-C4A2-C9B7-DEB975D5F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483" y="4282095"/>
            <a:ext cx="3859033" cy="257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108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4">
            <a:extLst>
              <a:ext uri="{FF2B5EF4-FFF2-40B4-BE49-F238E27FC236}">
                <a16:creationId xmlns:a16="http://schemas.microsoft.com/office/drawing/2014/main" id="{E1C485F8-1B57-4A7A-8485-D73EBE928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8545"/>
            <a:ext cx="1220151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超越人間的道理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十架代死的恩情使這生重現轉機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在昨天曾覺絕望  今天已全忘記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重新找到生存勇氣</a:t>
            </a:r>
          </a:p>
        </p:txBody>
      </p:sp>
      <p:pic>
        <p:nvPicPr>
          <p:cNvPr id="9" name="圖片 2" descr="mmo_logo-02">
            <a:extLst>
              <a:ext uri="{FF2B5EF4-FFF2-40B4-BE49-F238E27FC236}">
                <a16:creationId xmlns:a16="http://schemas.microsoft.com/office/drawing/2014/main" id="{3339C66A-6351-4543-8B92-3F8BF7A73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0" y="0"/>
            <a:ext cx="21907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7EC67ABC-31EF-9643-B007-F10A17839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483" y="4282095"/>
            <a:ext cx="3859033" cy="257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218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4">
            <a:extLst>
              <a:ext uri="{FF2B5EF4-FFF2-40B4-BE49-F238E27FC236}">
                <a16:creationId xmlns:a16="http://schemas.microsoft.com/office/drawing/2014/main" id="{E1C485F8-1B57-4A7A-8485-D73EBE928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8545"/>
            <a:ext cx="1220151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這是無價的福氣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像我如此的卑微  終於可拍翼高飛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任雪霜籠罩大地  滔滔狂潮泛起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badi" panose="020B0604020104020204" pitchFamily="34" charset="0"/>
                <a:ea typeface="微軟正黑體" panose="020B0604030504040204" pitchFamily="34" charset="-120"/>
                <a:cs typeface="+mn-cs"/>
                <a:sym typeface="Century Gothic" panose="020B0502020202020204" pitchFamily="34" charset="0"/>
              </a:rPr>
              <a:t>仍昂首跨千里  跟隨祢步履</a:t>
            </a:r>
          </a:p>
        </p:txBody>
      </p:sp>
      <p:pic>
        <p:nvPicPr>
          <p:cNvPr id="9" name="圖片 2" descr="mmo_logo-02">
            <a:extLst>
              <a:ext uri="{FF2B5EF4-FFF2-40B4-BE49-F238E27FC236}">
                <a16:creationId xmlns:a16="http://schemas.microsoft.com/office/drawing/2014/main" id="{3339C66A-6351-4543-8B92-3F8BF7A73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0" y="0"/>
            <a:ext cx="21907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1634EDE7-9DB4-0A19-5A56-79B01F5D6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483" y="4282095"/>
            <a:ext cx="3859033" cy="257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586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1164C-4F28-9405-4D93-73296569B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F75B3-6946-C6E8-8896-FF65FECD1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460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200" dirty="0"/>
              <a:t>人生一日數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詩篇90:1-10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詩</a:t>
            </a:r>
            <a:r>
              <a:rPr kumimoji="1" lang="en-US" altLang="zh-TW" dirty="0"/>
              <a:t>90:1-10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3600" dirty="0">
                <a:latin typeface="+mj-ea"/>
                <a:ea typeface="+mj-ea"/>
              </a:rPr>
              <a:t>主啊</a:t>
            </a:r>
            <a:r>
              <a:rPr lang="en-US" altLang="zh-TW" sz="3600" dirty="0">
                <a:latin typeface="+mj-ea"/>
                <a:ea typeface="+mj-ea"/>
              </a:rPr>
              <a:t>,</a:t>
            </a:r>
            <a:r>
              <a:rPr lang="zh-TW" altLang="en-US" sz="3600" dirty="0">
                <a:latin typeface="+mj-ea"/>
                <a:ea typeface="+mj-ea"/>
              </a:rPr>
              <a:t>你世世代代作我們的居所。 諸山未曾生出</a:t>
            </a:r>
            <a:r>
              <a:rPr lang="en-US" altLang="zh-TW" sz="3600" dirty="0">
                <a:latin typeface="+mj-ea"/>
                <a:ea typeface="+mj-ea"/>
              </a:rPr>
              <a:t>,</a:t>
            </a:r>
            <a:r>
              <a:rPr lang="zh-TW" altLang="en-US" sz="3600" dirty="0">
                <a:latin typeface="+mj-ea"/>
                <a:ea typeface="+mj-ea"/>
              </a:rPr>
              <a:t>地與世界你未曾造成</a:t>
            </a:r>
            <a:r>
              <a:rPr lang="en-US" altLang="zh-TW" sz="3600" dirty="0">
                <a:latin typeface="+mj-ea"/>
                <a:ea typeface="+mj-ea"/>
              </a:rPr>
              <a:t>,</a:t>
            </a:r>
            <a:r>
              <a:rPr lang="zh-TW" altLang="en-US" sz="3600" dirty="0">
                <a:latin typeface="+mj-ea"/>
                <a:ea typeface="+mj-ea"/>
              </a:rPr>
              <a:t>從亙古到永遠</a:t>
            </a:r>
            <a:r>
              <a:rPr lang="en-US" altLang="zh-TW" sz="3600" dirty="0">
                <a:latin typeface="+mj-ea"/>
                <a:ea typeface="+mj-ea"/>
              </a:rPr>
              <a:t>,</a:t>
            </a:r>
            <a:r>
              <a:rPr lang="zh-TW" altLang="en-US" sz="3600" dirty="0">
                <a:latin typeface="+mj-ea"/>
                <a:ea typeface="+mj-ea"/>
              </a:rPr>
              <a:t>你是 神</a:t>
            </a:r>
            <a:r>
              <a:rPr lang="en-US" altLang="zh-TW" sz="3600" dirty="0">
                <a:latin typeface="+mj-ea"/>
                <a:ea typeface="+mj-ea"/>
              </a:rPr>
              <a:t>! </a:t>
            </a:r>
            <a:r>
              <a:rPr lang="zh-TW" altLang="en-US" sz="3600" dirty="0">
                <a:latin typeface="+mj-ea"/>
                <a:ea typeface="+mj-ea"/>
              </a:rPr>
              <a:t>你使人歸於塵土</a:t>
            </a:r>
            <a:r>
              <a:rPr lang="en-US" altLang="zh-TW" sz="3600" dirty="0">
                <a:latin typeface="+mj-ea"/>
                <a:ea typeface="+mj-ea"/>
              </a:rPr>
              <a:t>,</a:t>
            </a:r>
            <a:r>
              <a:rPr lang="zh-TW" altLang="en-US" sz="3600" dirty="0">
                <a:latin typeface="+mj-ea"/>
                <a:ea typeface="+mj-ea"/>
              </a:rPr>
              <a:t>說</a:t>
            </a:r>
            <a:r>
              <a:rPr lang="en-US" altLang="zh-TW" sz="3600" dirty="0">
                <a:latin typeface="+mj-ea"/>
                <a:ea typeface="+mj-ea"/>
              </a:rPr>
              <a:t>:“</a:t>
            </a:r>
            <a:r>
              <a:rPr lang="zh-TW" altLang="en-US" sz="3600" dirty="0">
                <a:latin typeface="+mj-ea"/>
                <a:ea typeface="+mj-ea"/>
              </a:rPr>
              <a:t>你們世人要歸回。” 在你看來</a:t>
            </a:r>
            <a:r>
              <a:rPr lang="en-US" altLang="zh-TW" sz="3600" dirty="0">
                <a:latin typeface="+mj-ea"/>
                <a:ea typeface="+mj-ea"/>
              </a:rPr>
              <a:t>,</a:t>
            </a:r>
            <a:r>
              <a:rPr lang="zh-TW" altLang="en-US" sz="3600" dirty="0">
                <a:latin typeface="+mj-ea"/>
                <a:ea typeface="+mj-ea"/>
              </a:rPr>
              <a:t>千年如已過的昨日</a:t>
            </a:r>
            <a:r>
              <a:rPr lang="en-US" altLang="zh-TW" sz="3600" dirty="0">
                <a:latin typeface="+mj-ea"/>
                <a:ea typeface="+mj-ea"/>
              </a:rPr>
              <a:t>,</a:t>
            </a:r>
            <a:r>
              <a:rPr lang="zh-TW" altLang="en-US" sz="3600" dirty="0">
                <a:latin typeface="+mj-ea"/>
                <a:ea typeface="+mj-ea"/>
              </a:rPr>
              <a:t>又如夜間的一更。 你叫他們如水沖去</a:t>
            </a:r>
            <a:r>
              <a:rPr lang="en-US" altLang="zh-TW" sz="3600" dirty="0">
                <a:latin typeface="+mj-ea"/>
                <a:ea typeface="+mj-ea"/>
              </a:rPr>
              <a:t>,</a:t>
            </a:r>
            <a:r>
              <a:rPr lang="zh-TW" altLang="en-US" sz="3600" dirty="0">
                <a:latin typeface="+mj-ea"/>
                <a:ea typeface="+mj-ea"/>
              </a:rPr>
              <a:t>他們如睡一覺。早晨</a:t>
            </a:r>
            <a:r>
              <a:rPr lang="en-US" altLang="zh-TW" sz="3600" dirty="0">
                <a:latin typeface="+mj-ea"/>
                <a:ea typeface="+mj-ea"/>
              </a:rPr>
              <a:t>,</a:t>
            </a:r>
            <a:r>
              <a:rPr lang="zh-TW" altLang="en-US" sz="3600" dirty="0">
                <a:latin typeface="+mj-ea"/>
                <a:ea typeface="+mj-ea"/>
              </a:rPr>
              <a:t>他們如生長的草</a:t>
            </a:r>
            <a:r>
              <a:rPr lang="en-US" altLang="zh-TW" sz="3600" dirty="0">
                <a:latin typeface="+mj-ea"/>
                <a:ea typeface="+mj-ea"/>
              </a:rPr>
              <a:t>, </a:t>
            </a:r>
            <a:r>
              <a:rPr lang="zh-TW" altLang="en-US" sz="3600" dirty="0">
                <a:latin typeface="+mj-ea"/>
                <a:ea typeface="+mj-ea"/>
              </a:rPr>
              <a:t>早晨發芽生長</a:t>
            </a:r>
            <a:r>
              <a:rPr lang="en-US" altLang="zh-TW" sz="3600" dirty="0">
                <a:latin typeface="+mj-ea"/>
                <a:ea typeface="+mj-ea"/>
              </a:rPr>
              <a:t>,</a:t>
            </a:r>
            <a:r>
              <a:rPr lang="zh-TW" altLang="en-US" sz="3600" dirty="0">
                <a:latin typeface="+mj-ea"/>
                <a:ea typeface="+mj-ea"/>
              </a:rPr>
              <a:t>晚上割下枯乾</a:t>
            </a:r>
            <a:endParaRPr kumimoji="1"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668737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詩</a:t>
            </a:r>
            <a:r>
              <a:rPr kumimoji="1" lang="en-US" altLang="zh-TW" dirty="0"/>
              <a:t>90:1-10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600" dirty="0">
                <a:latin typeface="+mj-ea"/>
              </a:rPr>
              <a:t>我們因你的怒氣而消滅</a:t>
            </a:r>
            <a:r>
              <a:rPr lang="en-US" altLang="zh-TW" sz="3600" dirty="0">
                <a:latin typeface="+mj-ea"/>
              </a:rPr>
              <a:t>,</a:t>
            </a:r>
            <a:r>
              <a:rPr lang="zh-TW" altLang="en-US" sz="3600" dirty="0">
                <a:latin typeface="+mj-ea"/>
              </a:rPr>
              <a:t>因你的忿怒而驚</a:t>
            </a:r>
            <a:r>
              <a:rPr lang="en-US" altLang="zh-TW" sz="3600" dirty="0">
                <a:latin typeface="+mj-ea"/>
              </a:rPr>
              <a:t> </a:t>
            </a:r>
            <a:r>
              <a:rPr lang="zh-TW" altLang="en-US" sz="3600" dirty="0">
                <a:latin typeface="+mj-ea"/>
              </a:rPr>
              <a:t>惶。 你將我們的罪孽擺在你面前</a:t>
            </a:r>
            <a:r>
              <a:rPr lang="en-US" altLang="zh-TW" sz="3600" dirty="0">
                <a:latin typeface="+mj-ea"/>
              </a:rPr>
              <a:t>,</a:t>
            </a:r>
            <a:r>
              <a:rPr lang="zh-TW" altLang="en-US" sz="3600" dirty="0">
                <a:latin typeface="+mj-ea"/>
              </a:rPr>
              <a:t>將我們的隱惡擺在你面光之中。 我們經過的日子都在你震怒之下</a:t>
            </a:r>
            <a:r>
              <a:rPr lang="en-US" altLang="zh-TW" sz="3600" dirty="0">
                <a:latin typeface="+mj-ea"/>
              </a:rPr>
              <a:t>;</a:t>
            </a:r>
            <a:r>
              <a:rPr lang="zh-TW" altLang="en-US" sz="3600" dirty="0">
                <a:latin typeface="+mj-ea"/>
              </a:rPr>
              <a:t>我們度盡的年歲好像一聲歎息。 我們一生的年日是七十歲</a:t>
            </a:r>
            <a:r>
              <a:rPr lang="en-US" altLang="zh-TW" sz="3600" dirty="0">
                <a:latin typeface="+mj-ea"/>
              </a:rPr>
              <a:t>,</a:t>
            </a:r>
            <a:r>
              <a:rPr lang="zh-TW" altLang="en-US" sz="3600" dirty="0">
                <a:latin typeface="+mj-ea"/>
              </a:rPr>
              <a:t>若是強壯可到八十歲</a:t>
            </a:r>
            <a:r>
              <a:rPr lang="en-US" altLang="zh-TW" sz="3600" dirty="0">
                <a:latin typeface="+mj-ea"/>
              </a:rPr>
              <a:t>;</a:t>
            </a:r>
            <a:r>
              <a:rPr lang="zh-TW" altLang="en-US" sz="3600" dirty="0">
                <a:latin typeface="+mj-ea"/>
              </a:rPr>
              <a:t>但其中所矜誇的不過是勞苦 愁煩</a:t>
            </a:r>
            <a:r>
              <a:rPr lang="en-US" altLang="zh-TW" sz="3600" dirty="0">
                <a:latin typeface="+mj-ea"/>
              </a:rPr>
              <a:t>,</a:t>
            </a:r>
            <a:r>
              <a:rPr lang="zh-TW" altLang="en-US" sz="3600" dirty="0">
                <a:latin typeface="+mj-ea"/>
              </a:rPr>
              <a:t>轉眼成空</a:t>
            </a:r>
            <a:r>
              <a:rPr lang="en-US" altLang="zh-TW" sz="3600" dirty="0">
                <a:latin typeface="+mj-ea"/>
              </a:rPr>
              <a:t>, </a:t>
            </a:r>
            <a:r>
              <a:rPr lang="zh-TW" altLang="en-US" sz="3600" dirty="0">
                <a:latin typeface="+mj-ea"/>
              </a:rPr>
              <a:t>我們便如飛而去。</a:t>
            </a:r>
            <a:br>
              <a:rPr lang="zh-TW" altLang="en-US" sz="3600" dirty="0">
                <a:latin typeface="+mj-ea"/>
              </a:rPr>
            </a:br>
            <a:endParaRPr lang="zh-TW" altLang="en-US" sz="3600" dirty="0">
              <a:latin typeface="+mj-ea"/>
            </a:endParaRPr>
          </a:p>
          <a:p>
            <a:endParaRPr kumimoji="1"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4142334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1. 如黃土一堆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900" y="1417639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latin typeface="+mj-ea"/>
              </a:rPr>
              <a:t>                </a:t>
            </a:r>
            <a:r>
              <a:rPr lang="zh-TW" altLang="en-US" sz="4000" dirty="0">
                <a:latin typeface="+mj-ea"/>
              </a:rPr>
              <a:t>你使人歸於塵土</a:t>
            </a:r>
            <a:r>
              <a:rPr lang="en-US" altLang="zh-TW" sz="4000" dirty="0"/>
              <a:t>(v.3)</a:t>
            </a:r>
          </a:p>
          <a:p>
            <a:pPr marL="0" indent="0">
              <a:buNone/>
            </a:pPr>
            <a:r>
              <a:rPr lang="en-US" altLang="zh-TW" sz="4000" dirty="0"/>
              <a:t>                     ----</a:t>
            </a:r>
            <a:r>
              <a:rPr lang="en-US" altLang="zh-TW" sz="6000" b="1" u="sng" dirty="0"/>
              <a:t>價值少</a:t>
            </a:r>
            <a:r>
              <a:rPr lang="en-US" altLang="zh-TW" sz="4000" dirty="0"/>
              <a:t>----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1. </a:t>
            </a:r>
            <a:r>
              <a:rPr lang="en-US" sz="5400" u="sng" dirty="0"/>
              <a:t>如黃土一堆---價值少(v.3)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出於土, 歸於土, 只有土才能接受生命, 長出生命</a:t>
            </a:r>
          </a:p>
          <a:p>
            <a:r>
              <a:rPr lang="en-US" sz="4800" dirty="0"/>
              <a:t>沒有救恩, 就如埋葬生命一樣</a:t>
            </a:r>
          </a:p>
        </p:txBody>
      </p:sp>
    </p:spTree>
    <p:extLst>
      <p:ext uri="{BB962C8B-B14F-4D97-AF65-F5344CB8AC3E}">
        <p14:creationId xmlns:p14="http://schemas.microsoft.com/office/powerpoint/2010/main" val="256535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2. </a:t>
            </a:r>
            <a:r>
              <a:rPr lang="en-US" sz="5400" u="sng" dirty="0"/>
              <a:t>如千年一日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latin typeface="+mj-ea"/>
              </a:rPr>
              <a:t>在你看來</a:t>
            </a:r>
            <a:r>
              <a:rPr lang="en-US" altLang="zh-TW" sz="4000" dirty="0">
                <a:latin typeface="+mj-ea"/>
              </a:rPr>
              <a:t>,</a:t>
            </a:r>
            <a:r>
              <a:rPr lang="zh-TW" altLang="en-US" sz="4000" dirty="0">
                <a:latin typeface="+mj-ea"/>
              </a:rPr>
              <a:t>千年如已過的昨日</a:t>
            </a:r>
            <a:r>
              <a:rPr lang="en-US" altLang="zh-TW" sz="4000" dirty="0"/>
              <a:t>(v.3)</a:t>
            </a:r>
          </a:p>
          <a:p>
            <a:pPr marL="0" indent="0">
              <a:buNone/>
            </a:pPr>
            <a:r>
              <a:rPr lang="en-US" altLang="zh-TW" sz="4000" dirty="0"/>
              <a:t>                   ----</a:t>
            </a:r>
            <a:r>
              <a:rPr lang="en-US" altLang="zh-TW" sz="6000" b="1" dirty="0"/>
              <a:t>年曰少</a:t>
            </a:r>
            <a:r>
              <a:rPr lang="en-US" altLang="zh-TW" sz="4000" dirty="0"/>
              <a:t>----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2</a:t>
            </a:r>
            <a:r>
              <a:rPr lang="en-US" sz="4800" u="sng" dirty="0"/>
              <a:t>. </a:t>
            </a:r>
            <a:r>
              <a:rPr lang="en-US" sz="5400" u="sng" dirty="0"/>
              <a:t>如千年一日---年曰少(v.3</a:t>
            </a:r>
            <a:r>
              <a:rPr lang="en-US" sz="54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5400" dirty="0"/>
          </a:p>
          <a:p>
            <a:pPr marL="0" indent="0">
              <a:buNone/>
            </a:pPr>
            <a:r>
              <a:rPr lang="en-US" sz="5400" dirty="0"/>
              <a:t>與永生比較, 真是不成比例.</a:t>
            </a:r>
          </a:p>
        </p:txBody>
      </p:sp>
    </p:spTree>
    <p:extLst>
      <p:ext uri="{BB962C8B-B14F-4D97-AF65-F5344CB8AC3E}">
        <p14:creationId xmlns:p14="http://schemas.microsoft.com/office/powerpoint/2010/main" val="2666500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3. </a:t>
            </a:r>
            <a:r>
              <a:rPr lang="en-US" sz="5400" u="sng" dirty="0"/>
              <a:t>如夜間一更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latin typeface="+mj-ea"/>
              </a:rPr>
              <a:t>又如夜間的一更</a:t>
            </a:r>
            <a:r>
              <a:rPr lang="en-US" altLang="zh-TW" sz="4000" dirty="0"/>
              <a:t>(v.4)</a:t>
            </a:r>
          </a:p>
          <a:p>
            <a:pPr marL="0" indent="0">
              <a:buNone/>
            </a:pPr>
            <a:r>
              <a:rPr lang="en-US" altLang="zh-TW" sz="4000" dirty="0"/>
              <a:t>                  ----</a:t>
            </a:r>
            <a:r>
              <a:rPr lang="en-US" altLang="zh-TW" sz="6000" b="1" dirty="0"/>
              <a:t>安息少</a:t>
            </a:r>
            <a:r>
              <a:rPr lang="en-US" altLang="zh-TW" sz="4000" dirty="0"/>
              <a:t>----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3. </a:t>
            </a:r>
            <a:r>
              <a:rPr lang="en-US" sz="5400" u="sng" dirty="0"/>
              <a:t>如夜間一更---安息少(v.4)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6000" dirty="0"/>
          </a:p>
          <a:p>
            <a:pPr marL="0" indent="0">
              <a:buNone/>
            </a:pPr>
            <a:r>
              <a:rPr lang="en-US" sz="6000" dirty="0"/>
              <a:t>        不能滿足的安息</a:t>
            </a:r>
          </a:p>
        </p:txBody>
      </p:sp>
    </p:spTree>
    <p:extLst>
      <p:ext uri="{BB962C8B-B14F-4D97-AF65-F5344CB8AC3E}">
        <p14:creationId xmlns:p14="http://schemas.microsoft.com/office/powerpoint/2010/main" val="1288684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4. </a:t>
            </a:r>
            <a:r>
              <a:rPr lang="en-US" sz="5400" u="sng" dirty="0"/>
              <a:t>如大水一沖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latin typeface="+mj-ea"/>
              </a:rPr>
              <a:t>你叫他們如水沖去</a:t>
            </a:r>
            <a:r>
              <a:rPr lang="en-US" altLang="zh-TW" sz="4000" dirty="0"/>
              <a:t>(v.4)</a:t>
            </a:r>
          </a:p>
          <a:p>
            <a:pPr marL="0" indent="0">
              <a:buNone/>
            </a:pPr>
            <a:r>
              <a:rPr lang="en-US" altLang="zh-TW" sz="4000" dirty="0"/>
              <a:t>                   ----</a:t>
            </a:r>
            <a:r>
              <a:rPr lang="en-US" altLang="zh-TW" sz="6000" b="1" u="sng" dirty="0"/>
              <a:t>成就少</a:t>
            </a:r>
            <a:r>
              <a:rPr lang="en-US" altLang="zh-TW" sz="4000" dirty="0"/>
              <a:t>----</a:t>
            </a:r>
            <a:endParaRPr lang="en-US" sz="4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4. </a:t>
            </a:r>
            <a:r>
              <a:rPr lang="en-US" sz="5400" u="sng" dirty="0"/>
              <a:t>如大水一沖---成就少(v.4)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/>
              <a:t>     </a:t>
            </a:r>
          </a:p>
          <a:p>
            <a:pPr marL="0" indent="0">
              <a:buNone/>
            </a:pPr>
            <a:r>
              <a:rPr lang="en-US" sz="6000" dirty="0"/>
              <a:t>       不能抗拒的消失</a:t>
            </a:r>
          </a:p>
        </p:txBody>
      </p:sp>
    </p:spTree>
    <p:extLst>
      <p:ext uri="{BB962C8B-B14F-4D97-AF65-F5344CB8AC3E}">
        <p14:creationId xmlns:p14="http://schemas.microsoft.com/office/powerpoint/2010/main" val="3211834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5</a:t>
            </a:r>
            <a:r>
              <a:rPr lang="en-US" sz="6000" u="sng" dirty="0"/>
              <a:t>. 如大夢一塲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latin typeface="+mj-ea"/>
              </a:rPr>
              <a:t>他們如睡一覺</a:t>
            </a:r>
            <a:r>
              <a:rPr lang="en-US" altLang="zh-TW" sz="4000" dirty="0"/>
              <a:t>(v.5)</a:t>
            </a:r>
          </a:p>
          <a:p>
            <a:pPr marL="0" indent="0">
              <a:buNone/>
            </a:pPr>
            <a:r>
              <a:rPr lang="en-US" altLang="zh-TW" sz="4000" dirty="0"/>
              <a:t>                   ----</a:t>
            </a:r>
            <a:r>
              <a:rPr lang="en-US" altLang="zh-TW" sz="6000" b="1" u="sng" dirty="0"/>
              <a:t>享受少</a:t>
            </a:r>
            <a:r>
              <a:rPr lang="en-US" altLang="zh-TW" sz="4000" dirty="0"/>
              <a:t>----</a:t>
            </a:r>
          </a:p>
          <a:p>
            <a:pPr marL="0" indent="0"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5</a:t>
            </a:r>
            <a:r>
              <a:rPr lang="en-US" sz="6000" u="sng" dirty="0"/>
              <a:t>. 如大夢一塲---享受少(v.5)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0" y="160020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r>
              <a:rPr lang="en-US" sz="6000" dirty="0"/>
              <a:t>        不能追憶的幻覺</a:t>
            </a:r>
          </a:p>
        </p:txBody>
      </p:sp>
    </p:spTree>
    <p:extLst>
      <p:ext uri="{BB962C8B-B14F-4D97-AF65-F5344CB8AC3E}">
        <p14:creationId xmlns:p14="http://schemas.microsoft.com/office/powerpoint/2010/main" val="432486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6</a:t>
            </a:r>
            <a:r>
              <a:rPr lang="en-US" sz="6000" u="sng" dirty="0"/>
              <a:t>. 如鮮花一朶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latin typeface="+mj-ea"/>
              </a:rPr>
              <a:t>他們如生長的草</a:t>
            </a:r>
            <a:r>
              <a:rPr lang="en-US" altLang="zh-TW" sz="4000" dirty="0">
                <a:latin typeface="+mj-ea"/>
              </a:rPr>
              <a:t>, </a:t>
            </a:r>
            <a:r>
              <a:rPr lang="zh-TW" altLang="en-US" sz="4000" dirty="0">
                <a:latin typeface="+mj-ea"/>
              </a:rPr>
              <a:t>早晨發芽生長</a:t>
            </a:r>
            <a:r>
              <a:rPr lang="en-US" altLang="zh-TW" sz="4000" dirty="0">
                <a:latin typeface="+mj-ea"/>
              </a:rPr>
              <a:t>,</a:t>
            </a:r>
            <a:r>
              <a:rPr lang="zh-TW" altLang="en-US" sz="4000" dirty="0">
                <a:latin typeface="+mj-ea"/>
              </a:rPr>
              <a:t>晚上割下枯乾</a:t>
            </a:r>
            <a:r>
              <a:rPr lang="en-US" altLang="zh-TW" sz="4000" dirty="0"/>
              <a:t>(v.6)</a:t>
            </a:r>
          </a:p>
          <a:p>
            <a:pPr marL="0" indent="0">
              <a:buNone/>
            </a:pPr>
            <a:r>
              <a:rPr lang="en-US" altLang="zh-TW" sz="4000" dirty="0"/>
              <a:t>                    ----</a:t>
            </a:r>
            <a:r>
              <a:rPr lang="en-US" altLang="zh-TW" sz="6000" b="1" dirty="0"/>
              <a:t>榮耀少</a:t>
            </a:r>
            <a:r>
              <a:rPr lang="en-US" altLang="zh-TW" sz="4000" dirty="0"/>
              <a:t>----</a:t>
            </a:r>
            <a:endParaRPr kumimoji="1" lang="zh-TW" altLang="en-US" sz="4000" dirty="0"/>
          </a:p>
          <a:p>
            <a:pPr marL="0" indent="0"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6. </a:t>
            </a:r>
            <a:r>
              <a:rPr lang="en-US" sz="5400" u="sng" dirty="0"/>
              <a:t>如鮮花一朶---榮耀少(v.6)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r>
              <a:rPr lang="en-US" sz="6000" dirty="0"/>
              <a:t>        不能持久的光輝</a:t>
            </a:r>
          </a:p>
        </p:txBody>
      </p:sp>
    </p:spTree>
    <p:extLst>
      <p:ext uri="{BB962C8B-B14F-4D97-AF65-F5344CB8AC3E}">
        <p14:creationId xmlns:p14="http://schemas.microsoft.com/office/powerpoint/2010/main" val="4286624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7. </a:t>
            </a:r>
            <a:r>
              <a:rPr lang="en-US" sz="6000" u="sng" dirty="0"/>
              <a:t>如歎息一聲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latin typeface="+mj-ea"/>
              </a:rPr>
              <a:t>我們度盡的年歲好像一聲歎息</a:t>
            </a:r>
            <a:r>
              <a:rPr lang="en-US" altLang="zh-TW" sz="4000" dirty="0"/>
              <a:t>(v.9)</a:t>
            </a:r>
          </a:p>
          <a:p>
            <a:pPr marL="0" indent="0">
              <a:buNone/>
            </a:pPr>
            <a:r>
              <a:rPr lang="en-US" altLang="zh-TW" sz="4000" dirty="0"/>
              <a:t>                   ----</a:t>
            </a:r>
            <a:r>
              <a:rPr lang="en-US" altLang="zh-TW" sz="6000" b="1" dirty="0"/>
              <a:t>歡樂少</a:t>
            </a:r>
            <a:r>
              <a:rPr lang="en-US" altLang="zh-TW" sz="4000" dirty="0"/>
              <a:t>----</a:t>
            </a:r>
            <a:endParaRPr lang="en-US" sz="4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7. </a:t>
            </a:r>
            <a:r>
              <a:rPr lang="en-US" sz="5400" u="sng" dirty="0"/>
              <a:t>如歎息一聲---歡樂少(v.9)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/>
              <a:t>	   </a:t>
            </a:r>
          </a:p>
          <a:p>
            <a:pPr marL="0" indent="0">
              <a:buNone/>
            </a:pPr>
            <a:r>
              <a:rPr lang="en-US" sz="6000" dirty="0"/>
              <a:t>       不能彌補的失敗</a:t>
            </a:r>
          </a:p>
        </p:txBody>
      </p:sp>
    </p:spTree>
    <p:extLst>
      <p:ext uri="{BB962C8B-B14F-4D97-AF65-F5344CB8AC3E}">
        <p14:creationId xmlns:p14="http://schemas.microsoft.com/office/powerpoint/2010/main" val="2430627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8. </a:t>
            </a:r>
            <a:r>
              <a:rPr lang="en-US" sz="6000" u="sng" dirty="0"/>
              <a:t>如眼睛一眨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latin typeface="+mj-ea"/>
              </a:rPr>
              <a:t>其中所矜誇的不過是勞苦 愁煩</a:t>
            </a:r>
            <a:r>
              <a:rPr lang="en-US" altLang="zh-TW" sz="4000" dirty="0">
                <a:latin typeface="+mj-ea"/>
              </a:rPr>
              <a:t>,</a:t>
            </a:r>
            <a:r>
              <a:rPr lang="zh-TW" altLang="en-US" sz="4000" dirty="0">
                <a:latin typeface="+mj-ea"/>
              </a:rPr>
              <a:t>轉眼成空</a:t>
            </a:r>
            <a:r>
              <a:rPr lang="en-US" altLang="zh-TW" sz="4000" dirty="0">
                <a:latin typeface="+mj-ea"/>
              </a:rPr>
              <a:t>, </a:t>
            </a:r>
            <a:r>
              <a:rPr lang="zh-TW" altLang="en-US" sz="4000" dirty="0">
                <a:latin typeface="+mj-ea"/>
              </a:rPr>
              <a:t>我們便如飛而去</a:t>
            </a:r>
            <a:r>
              <a:rPr lang="en-US" altLang="zh-TW" sz="4000" dirty="0"/>
              <a:t>(v.9)</a:t>
            </a:r>
          </a:p>
          <a:p>
            <a:r>
              <a:rPr lang="en-US" altLang="zh-TW" sz="4000" dirty="0"/>
              <a:t>                ----</a:t>
            </a:r>
            <a:r>
              <a:rPr lang="en-US" altLang="zh-TW" sz="6000" b="1" dirty="0"/>
              <a:t>了解少</a:t>
            </a:r>
            <a:r>
              <a:rPr lang="en-US" altLang="zh-TW" sz="4000" dirty="0"/>
              <a:t>----</a:t>
            </a:r>
            <a:endParaRPr lang="en-US" sz="4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8. </a:t>
            </a:r>
            <a:r>
              <a:rPr lang="en-US" sz="6000" u="sng" dirty="0"/>
              <a:t>如眼睛一眨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/>
              <a:t>  </a:t>
            </a:r>
          </a:p>
          <a:p>
            <a:pPr marL="0" indent="0">
              <a:buNone/>
            </a:pPr>
            <a:r>
              <a:rPr lang="en-US" sz="6000" dirty="0"/>
              <a:t>          不能保留片刻</a:t>
            </a:r>
          </a:p>
        </p:txBody>
      </p:sp>
    </p:spTree>
    <p:extLst>
      <p:ext uri="{BB962C8B-B14F-4D97-AF65-F5344CB8AC3E}">
        <p14:creationId xmlns:p14="http://schemas.microsoft.com/office/powerpoint/2010/main" val="11975024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48E70-BF75-F602-BA6A-F8ED6308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u="sng" dirty="0" err="1">
                <a:solidFill>
                  <a:srgbClr val="FF0000"/>
                </a:solidFill>
              </a:rPr>
              <a:t>因袮寶血</a:t>
            </a:r>
            <a:endParaRPr lang="en-US" sz="5400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285DC-2352-050E-33BB-40888098C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6000" b="1" dirty="0" err="1">
                <a:solidFill>
                  <a:srgbClr val="FF0000"/>
                </a:solidFill>
              </a:rPr>
              <a:t>因袮寶血</a:t>
            </a:r>
            <a:r>
              <a:rPr lang="zh-TW" altLang="en-US" sz="6000" b="1" dirty="0">
                <a:solidFill>
                  <a:srgbClr val="FF0000"/>
                </a:solidFill>
              </a:rPr>
              <a:t> 我得釋放 拯救了我</a:t>
            </a:r>
            <a:endParaRPr lang="en-HK" altLang="zh-TW" sz="6000" b="1" dirty="0">
              <a:solidFill>
                <a:srgbClr val="FF0000"/>
              </a:solidFill>
            </a:endParaRPr>
          </a:p>
          <a:p>
            <a:endParaRPr lang="en-HK" sz="6000" b="1" dirty="0">
              <a:solidFill>
                <a:srgbClr val="FF0000"/>
              </a:solidFill>
            </a:endParaRPr>
          </a:p>
          <a:p>
            <a:r>
              <a:rPr lang="zh-TW" altLang="en-US" sz="6000" b="1" dirty="0">
                <a:solidFill>
                  <a:srgbClr val="FF0000"/>
                </a:solidFill>
              </a:rPr>
              <a:t>因袮大能 我得醫治 我心歸袮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26007"/>
      </p:ext>
    </p:extLst>
  </p:cSld>
  <p:clrMapOvr>
    <a:masterClrMapping/>
  </p:clrMapOvr>
</p:sld>
</file>

<file path=ppt/theme/theme1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839</Words>
  <Application>Microsoft Macintosh PowerPoint</Application>
  <PresentationFormat>Widescreen</PresentationFormat>
  <Paragraphs>107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新細明體</vt:lpstr>
      <vt:lpstr>Abadi</vt:lpstr>
      <vt:lpstr>Arial</vt:lpstr>
      <vt:lpstr>Calibri</vt:lpstr>
      <vt:lpstr>10_Office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人生一日數</vt:lpstr>
      <vt:lpstr>詩90:1-10</vt:lpstr>
      <vt:lpstr>詩90:1-10</vt:lpstr>
      <vt:lpstr>1. 如黃土一堆</vt:lpstr>
      <vt:lpstr>1. 如黃土一堆---價值少(v.3)</vt:lpstr>
      <vt:lpstr>2. 如千年一日</vt:lpstr>
      <vt:lpstr>2. 如千年一日---年曰少(v.3)</vt:lpstr>
      <vt:lpstr>3. 如夜間一更</vt:lpstr>
      <vt:lpstr>3. 如夜間一更---安息少(v.4)</vt:lpstr>
      <vt:lpstr>4. 如大水一沖</vt:lpstr>
      <vt:lpstr>4. 如大水一沖---成就少(v.4)</vt:lpstr>
      <vt:lpstr>5. 如大夢一塲</vt:lpstr>
      <vt:lpstr>5. 如大夢一塲---享受少(v.5)</vt:lpstr>
      <vt:lpstr>6. 如鮮花一朶</vt:lpstr>
      <vt:lpstr>6. 如鮮花一朶---榮耀少(v.6)</vt:lpstr>
      <vt:lpstr>7. 如歎息一聲</vt:lpstr>
      <vt:lpstr>7. 如歎息一聲---歡樂少(v.9)</vt:lpstr>
      <vt:lpstr>8. 如眼睛一眨</vt:lpstr>
      <vt:lpstr>8. 如眼睛一眨</vt:lpstr>
      <vt:lpstr>因袮寶血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Pang Zimran Timothy PANG</dc:creator>
  <cp:lastModifiedBy>joseph chi</cp:lastModifiedBy>
  <cp:revision>13</cp:revision>
  <dcterms:created xsi:type="dcterms:W3CDTF">2019-11-29T03:50:48Z</dcterms:created>
  <dcterms:modified xsi:type="dcterms:W3CDTF">2023-12-23T17:39:20Z</dcterms:modified>
</cp:coreProperties>
</file>